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279" r:id="rId29"/>
    <p:sldId id="275" r:id="rId30"/>
    <p:sldId id="276" r:id="rId31"/>
    <p:sldId id="274" r:id="rId32"/>
    <p:sldId id="257" r:id="rId33"/>
    <p:sldId id="259" r:id="rId34"/>
    <p:sldId id="295" r:id="rId35"/>
    <p:sldId id="296" r:id="rId36"/>
    <p:sldId id="298" r:id="rId37"/>
    <p:sldId id="258" r:id="rId38"/>
    <p:sldId id="268" r:id="rId39"/>
    <p:sldId id="277" r:id="rId40"/>
    <p:sldId id="278" r:id="rId41"/>
    <p:sldId id="284"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2021-04-18</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2021-04-18</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hyperlink" Target="https://gfycat.com/ancientgreencolt-outdoors-ripples-nature-green-ocea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10889</TotalTime>
  <Words>2389</Words>
  <Application>Microsoft Office PowerPoint</Application>
  <PresentationFormat>Widescreen</PresentationFormat>
  <Paragraphs>563</Paragraphs>
  <Slides>42</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42</vt:i4>
      </vt:variant>
    </vt:vector>
  </HeadingPairs>
  <TitlesOfParts>
    <vt:vector size="63"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480</cp:revision>
  <dcterms:created xsi:type="dcterms:W3CDTF">2020-10-13T01:51:13Z</dcterms:created>
  <dcterms:modified xsi:type="dcterms:W3CDTF">2021-04-18T21:06:24Z</dcterms:modified>
</cp:coreProperties>
</file>